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1/29/2012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Freedom of Religion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Establishment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THE ESTABLISHMENT CLAUSE OF THE FIRST AMENDMENT</a:t>
            </a:r>
            <a:r>
              <a:rPr lang="en-US" u="sng" dirty="0" smtClean="0"/>
              <a:t> states that Congress shall make no laws establishing or endorsing a national religion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dirty="0" smtClean="0"/>
              <a:t>Congress cannot impose a national or state religion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Free Exercise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THE FREE EXERCISE CLAUSE OF THE FIRST AMENDMENT </a:t>
            </a:r>
            <a:r>
              <a:rPr lang="en-US" u="sng" dirty="0" smtClean="0"/>
              <a:t>states that Congress however cannot restrict the free expression of religion</a:t>
            </a:r>
          </a:p>
          <a:p>
            <a:endParaRPr lang="en-US" b="1" i="1" u="sng" dirty="0" smtClean="0"/>
          </a:p>
          <a:p>
            <a:r>
              <a:rPr lang="en-US" dirty="0" smtClean="0"/>
              <a:t>Sometimes these two clauses, the Establishment Clause and the Free Exercise Clause conflict with each other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Apollo 8, 1968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Apollo 8 space mission was the first manned mission to the moon</a:t>
            </a:r>
          </a:p>
          <a:p>
            <a:endParaRPr lang="en-US" dirty="0" smtClean="0"/>
          </a:p>
          <a:p>
            <a:r>
              <a:rPr lang="en-US" dirty="0" smtClean="0"/>
              <a:t>Launched in December, 1968, American astronauts Frank </a:t>
            </a:r>
            <a:r>
              <a:rPr lang="en-US" dirty="0" err="1" smtClean="0"/>
              <a:t>Borman</a:t>
            </a:r>
            <a:r>
              <a:rPr lang="en-US" dirty="0" smtClean="0"/>
              <a:t>, James Lovell, and </a:t>
            </a:r>
            <a:r>
              <a:rPr lang="en-US" dirty="0" err="1" smtClean="0"/>
              <a:t>and</a:t>
            </a:r>
            <a:r>
              <a:rPr lang="en-US" dirty="0" smtClean="0"/>
              <a:t> William Anders spent Christmas Eve orbiting the moon</a:t>
            </a:r>
          </a:p>
          <a:p>
            <a:endParaRPr lang="en-US" dirty="0" smtClean="0"/>
          </a:p>
          <a:p>
            <a:r>
              <a:rPr lang="en-US" dirty="0" smtClean="0"/>
              <a:t>They read from the Book of Genesis as they closed their television broadcast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 Lawsuit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crew of Apollo 8 got sued in federal court for praying in space!</a:t>
            </a:r>
          </a:p>
          <a:p>
            <a:endParaRPr lang="en-US" dirty="0" smtClean="0"/>
          </a:p>
          <a:p>
            <a:r>
              <a:rPr lang="en-US" dirty="0" smtClean="0"/>
              <a:t>The courts ruled that they had absolutely no jurisdiction to rule on what astronauts did in space and threw the </a:t>
            </a:r>
            <a:r>
              <a:rPr lang="en-US" smtClean="0"/>
              <a:t>lawsuit out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</TotalTime>
  <Words>168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Freedom of Religion</vt:lpstr>
      <vt:lpstr>The Establishment Clause</vt:lpstr>
      <vt:lpstr>The Free Exercise Clause</vt:lpstr>
      <vt:lpstr>Apollo 8, 1968</vt:lpstr>
      <vt:lpstr>The Federal Lawsuit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Freedom of Religion</dc:title>
  <dc:creator>Lawrence Ashley Staten</dc:creator>
  <cp:lastModifiedBy>Lawrence Ashley Staten</cp:lastModifiedBy>
  <cp:revision>1</cp:revision>
  <dcterms:created xsi:type="dcterms:W3CDTF">2012-01-30T00:14:08Z</dcterms:created>
  <dcterms:modified xsi:type="dcterms:W3CDTF">2012-01-30T00:25:02Z</dcterms:modified>
</cp:coreProperties>
</file>